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64" r:id="rId4"/>
    <p:sldId id="269" r:id="rId5"/>
    <p:sldId id="270" r:id="rId6"/>
    <p:sldId id="271" r:id="rId7"/>
    <p:sldId id="272" r:id="rId8"/>
    <p:sldId id="275" r:id="rId9"/>
    <p:sldId id="273" r:id="rId10"/>
    <p:sldId id="274" r:id="rId11"/>
    <p:sldId id="276" r:id="rId12"/>
    <p:sldId id="277" r:id="rId13"/>
    <p:sldId id="278" r:id="rId14"/>
    <p:sldId id="265" r:id="rId15"/>
    <p:sldId id="266" r:id="rId16"/>
    <p:sldId id="267" r:id="rId17"/>
    <p:sldId id="258" r:id="rId18"/>
    <p:sldId id="259" r:id="rId19"/>
    <p:sldId id="260" r:id="rId20"/>
    <p:sldId id="26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64"/>
            <p14:sldId id="269"/>
            <p14:sldId id="270"/>
            <p14:sldId id="271"/>
            <p14:sldId id="272"/>
            <p14:sldId id="275"/>
            <p14:sldId id="273"/>
            <p14:sldId id="274"/>
            <p14:sldId id="276"/>
            <p14:sldId id="277"/>
            <p14:sldId id="278"/>
            <p14:sldId id="265"/>
            <p14:sldId id="266"/>
            <p14:sldId id="267"/>
          </p14:sldIdLst>
        </p14:section>
        <p14:section name="기존 포멧" id="{9B1E774F-A988-4DBF-8F9A-2BE3F175E02B}">
          <p14:sldIdLst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AE9"/>
    <a:srgbClr val="B1A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88" autoAdjust="0"/>
    <p:restoredTop sz="94660"/>
  </p:normalViewPr>
  <p:slideViewPr>
    <p:cSldViewPr snapToGrid="0">
      <p:cViewPr varScale="1">
        <p:scale>
          <a:sx n="55" d="100"/>
          <a:sy n="55" d="100"/>
        </p:scale>
        <p:origin x="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퀘스트 이외에도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경험치와 아이템을 획득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Ex) </a:t>
              </a:r>
              <a:r>
                <a:rPr lang="ko-KR" altLang="en-US" dirty="0">
                  <a:solidFill>
                    <a:schemeClr val="tx1"/>
                  </a:solidFill>
                </a:rPr>
                <a:t>사냥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채집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00" y="1690689"/>
            <a:ext cx="4674799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심플한 디자인의 </a:t>
            </a:r>
            <a:r>
              <a:rPr lang="en-US" altLang="ko-KR" sz="2000" dirty="0"/>
              <a:t>UI</a:t>
            </a:r>
            <a:r>
              <a:rPr lang="ko-KR" altLang="en-US" sz="2000" dirty="0"/>
              <a:t>를 사용하여</a:t>
            </a:r>
            <a:br>
              <a:rPr lang="en-US" altLang="ko-KR" sz="2000" dirty="0"/>
            </a:br>
            <a:r>
              <a:rPr lang="en-US" altLang="ko-KR" sz="2000" dirty="0"/>
              <a:t>UI</a:t>
            </a:r>
            <a:r>
              <a:rPr lang="ko-KR" altLang="en-US" sz="2000" dirty="0"/>
              <a:t>를 구성한다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26" y="2662659"/>
            <a:ext cx="1922962" cy="20257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A55207B-97DA-42A8-B3DC-F1275B25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14" y="1395888"/>
            <a:ext cx="3314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1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96983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55070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229601" y="323193"/>
            <a:ext cx="3529918" cy="480848"/>
            <a:chOff x="9079545" y="6811345"/>
            <a:chExt cx="2758125" cy="299837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9079545" y="6811345"/>
              <a:ext cx="2758125" cy="299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B0ACDF"/>
                </a:solidFill>
              </a:endParaRPr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19813B03-EA50-4633-810C-A260E09EEFB2}"/>
                </a:ext>
              </a:extLst>
            </p:cNvPr>
            <p:cNvSpPr/>
            <p:nvPr/>
          </p:nvSpPr>
          <p:spPr>
            <a:xfrm>
              <a:off x="11502452" y="6876554"/>
              <a:ext cx="176731" cy="176345"/>
            </a:xfrm>
            <a:custGeom>
              <a:avLst/>
              <a:gdLst>
                <a:gd name="connsiteX0" fmla="*/ 110490 w 279199"/>
                <a:gd name="connsiteY0" fmla="*/ 34833 h 278586"/>
                <a:gd name="connsiteX1" fmla="*/ 34833 w 279199"/>
                <a:gd name="connsiteY1" fmla="*/ 110490 h 278586"/>
                <a:gd name="connsiteX2" fmla="*/ 110490 w 279199"/>
                <a:gd name="connsiteY2" fmla="*/ 186147 h 278586"/>
                <a:gd name="connsiteX3" fmla="*/ 186147 w 279199"/>
                <a:gd name="connsiteY3" fmla="*/ 110490 h 278586"/>
                <a:gd name="connsiteX4" fmla="*/ 110490 w 279199"/>
                <a:gd name="connsiteY4" fmla="*/ 34833 h 278586"/>
                <a:gd name="connsiteX5" fmla="*/ 110490 w 279199"/>
                <a:gd name="connsiteY5" fmla="*/ 0 h 278586"/>
                <a:gd name="connsiteX6" fmla="*/ 220980 w 279199"/>
                <a:gd name="connsiteY6" fmla="*/ 110490 h 278586"/>
                <a:gd name="connsiteX7" fmla="*/ 212297 w 279199"/>
                <a:gd name="connsiteY7" fmla="*/ 153498 h 278586"/>
                <a:gd name="connsiteX8" fmla="*/ 201537 w 279199"/>
                <a:gd name="connsiteY8" fmla="*/ 169457 h 278586"/>
                <a:gd name="connsiteX9" fmla="*/ 203009 w 279199"/>
                <a:gd name="connsiteY9" fmla="*/ 170067 h 278586"/>
                <a:gd name="connsiteX10" fmla="*/ 272504 w 279199"/>
                <a:gd name="connsiteY10" fmla="*/ 239563 h 278586"/>
                <a:gd name="connsiteX11" fmla="*/ 272504 w 279199"/>
                <a:gd name="connsiteY11" fmla="*/ 271892 h 278586"/>
                <a:gd name="connsiteX12" fmla="*/ 272504 w 279199"/>
                <a:gd name="connsiteY12" fmla="*/ 271890 h 278586"/>
                <a:gd name="connsiteX13" fmla="*/ 240175 w 279199"/>
                <a:gd name="connsiteY13" fmla="*/ 271890 h 278586"/>
                <a:gd name="connsiteX14" fmla="*/ 170680 w 279199"/>
                <a:gd name="connsiteY14" fmla="*/ 202396 h 278586"/>
                <a:gd name="connsiteX15" fmla="*/ 170135 w 279199"/>
                <a:gd name="connsiteY15" fmla="*/ 201080 h 278586"/>
                <a:gd name="connsiteX16" fmla="*/ 153498 w 279199"/>
                <a:gd name="connsiteY16" fmla="*/ 212297 h 278586"/>
                <a:gd name="connsiteX17" fmla="*/ 110490 w 279199"/>
                <a:gd name="connsiteY17" fmla="*/ 220980 h 278586"/>
                <a:gd name="connsiteX18" fmla="*/ 0 w 279199"/>
                <a:gd name="connsiteY18" fmla="*/ 110490 h 278586"/>
                <a:gd name="connsiteX19" fmla="*/ 110490 w 279199"/>
                <a:gd name="connsiteY19" fmla="*/ 0 h 2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9199" h="278586">
                  <a:moveTo>
                    <a:pt x="110490" y="34833"/>
                  </a:moveTo>
                  <a:cubicBezTo>
                    <a:pt x="68706" y="34833"/>
                    <a:pt x="34833" y="68706"/>
                    <a:pt x="34833" y="110490"/>
                  </a:cubicBezTo>
                  <a:cubicBezTo>
                    <a:pt x="34833" y="152274"/>
                    <a:pt x="68706" y="186147"/>
                    <a:pt x="110490" y="186147"/>
                  </a:cubicBezTo>
                  <a:cubicBezTo>
                    <a:pt x="152274" y="186147"/>
                    <a:pt x="186147" y="152274"/>
                    <a:pt x="186147" y="110490"/>
                  </a:cubicBezTo>
                  <a:cubicBezTo>
                    <a:pt x="186147" y="68706"/>
                    <a:pt x="152274" y="34833"/>
                    <a:pt x="110490" y="34833"/>
                  </a:cubicBezTo>
                  <a:close/>
                  <a:moveTo>
                    <a:pt x="110490" y="0"/>
                  </a:moveTo>
                  <a:cubicBezTo>
                    <a:pt x="171512" y="0"/>
                    <a:pt x="220980" y="49468"/>
                    <a:pt x="220980" y="110490"/>
                  </a:cubicBezTo>
                  <a:cubicBezTo>
                    <a:pt x="220980" y="125746"/>
                    <a:pt x="217888" y="140279"/>
                    <a:pt x="212297" y="153498"/>
                  </a:cubicBezTo>
                  <a:lnTo>
                    <a:pt x="201537" y="169457"/>
                  </a:lnTo>
                  <a:lnTo>
                    <a:pt x="203009" y="170067"/>
                  </a:lnTo>
                  <a:cubicBezTo>
                    <a:pt x="226174" y="193232"/>
                    <a:pt x="249339" y="216398"/>
                    <a:pt x="272504" y="239563"/>
                  </a:cubicBezTo>
                  <a:cubicBezTo>
                    <a:pt x="281431" y="248490"/>
                    <a:pt x="281431" y="262965"/>
                    <a:pt x="272504" y="271892"/>
                  </a:cubicBezTo>
                  <a:lnTo>
                    <a:pt x="272504" y="271890"/>
                  </a:lnTo>
                  <a:cubicBezTo>
                    <a:pt x="263576" y="280818"/>
                    <a:pt x="249102" y="280818"/>
                    <a:pt x="240175" y="271890"/>
                  </a:cubicBezTo>
                  <a:lnTo>
                    <a:pt x="170680" y="202396"/>
                  </a:lnTo>
                  <a:lnTo>
                    <a:pt x="170135" y="201080"/>
                  </a:lnTo>
                  <a:lnTo>
                    <a:pt x="153498" y="212297"/>
                  </a:lnTo>
                  <a:cubicBezTo>
                    <a:pt x="140279" y="217888"/>
                    <a:pt x="125746" y="220980"/>
                    <a:pt x="110490" y="220980"/>
                  </a:cubicBezTo>
                  <a:cubicBezTo>
                    <a:pt x="49468" y="220980"/>
                    <a:pt x="0" y="171512"/>
                    <a:pt x="0" y="110490"/>
                  </a:cubicBezTo>
                  <a:cubicBezTo>
                    <a:pt x="0" y="49468"/>
                    <a:pt x="49468" y="0"/>
                    <a:pt x="110490" y="0"/>
                  </a:cubicBezTo>
                  <a:close/>
                </a:path>
              </a:pathLst>
            </a:custGeom>
            <a:solidFill>
              <a:srgbClr val="B0A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15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연구개요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소개 및 기획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기대 효과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4" name="그림 23" descr="실외, 물, 건물, 강이(가) 표시된 사진&#10;&#10;자동 생성된 설명">
            <a:extLst>
              <a:ext uri="{FF2B5EF4-FFF2-40B4-BE49-F238E27FC236}">
                <a16:creationId xmlns:a16="http://schemas.microsoft.com/office/drawing/2014/main" id="{ABA23F9C-2974-42C4-9755-289F1D8A6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78" y="1462088"/>
            <a:ext cx="5144903" cy="34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유저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71" y="1668085"/>
            <a:ext cx="3298372" cy="4111398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5" y="1690689"/>
            <a:ext cx="649085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이름 </a:t>
            </a:r>
            <a:r>
              <a:rPr lang="en-US" altLang="ko-KR" sz="2000" dirty="0"/>
              <a:t>: NIKE</a:t>
            </a:r>
            <a:br>
              <a:rPr lang="en-US" altLang="ko-KR" sz="2000" dirty="0"/>
            </a:br>
            <a:r>
              <a:rPr lang="ko-KR" altLang="en-US" sz="2000" dirty="0"/>
              <a:t>나이 </a:t>
            </a:r>
            <a:r>
              <a:rPr lang="en-US" altLang="ko-KR" sz="2000" dirty="0"/>
              <a:t>: 18</a:t>
            </a:r>
            <a:br>
              <a:rPr lang="en-US" altLang="ko-KR" sz="2000" dirty="0"/>
            </a:br>
            <a:r>
              <a:rPr lang="ko-KR" altLang="en-US" sz="2000" dirty="0"/>
              <a:t>헬스 </a:t>
            </a:r>
            <a:r>
              <a:rPr lang="en-US" altLang="ko-KR" sz="2000" dirty="0"/>
              <a:t>: 3</a:t>
            </a:r>
            <a:r>
              <a:rPr lang="ko-KR" altLang="en-US" sz="2000" dirty="0"/>
              <a:t>대 </a:t>
            </a:r>
            <a:r>
              <a:rPr lang="en-US" altLang="ko-KR" sz="2000" dirty="0"/>
              <a:t>500</a:t>
            </a:r>
            <a:br>
              <a:rPr lang="en-US" altLang="ko-KR" sz="2000" dirty="0"/>
            </a:br>
            <a:r>
              <a:rPr lang="ko-KR" altLang="en-US" sz="2000" dirty="0"/>
              <a:t>타입 </a:t>
            </a:r>
            <a:r>
              <a:rPr lang="en-US" altLang="ko-KR" sz="2000" dirty="0"/>
              <a:t>: </a:t>
            </a:r>
            <a:r>
              <a:rPr lang="ko-KR" altLang="en-US" sz="2000" dirty="0"/>
              <a:t>근접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부조리한 세상에 맞서기 위해 물불 가리지 않는 성격</a:t>
            </a:r>
          </a:p>
        </p:txBody>
      </p:sp>
    </p:spTree>
    <p:extLst>
      <p:ext uri="{BB962C8B-B14F-4D97-AF65-F5344CB8AC3E}">
        <p14:creationId xmlns:p14="http://schemas.microsoft.com/office/powerpoint/2010/main" val="21463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유저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71" y="1668085"/>
            <a:ext cx="3298372" cy="4111398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5" y="1690689"/>
            <a:ext cx="649085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이름 </a:t>
            </a:r>
            <a:r>
              <a:rPr lang="en-US" altLang="ko-KR" sz="2000" dirty="0"/>
              <a:t>: MUSINSA</a:t>
            </a:r>
            <a:br>
              <a:rPr lang="en-US" altLang="ko-KR" sz="2000" dirty="0"/>
            </a:br>
            <a:r>
              <a:rPr lang="ko-KR" altLang="en-US" sz="2000" dirty="0"/>
              <a:t>나이 </a:t>
            </a:r>
            <a:r>
              <a:rPr lang="en-US" altLang="ko-KR" sz="2000" dirty="0"/>
              <a:t>: 40</a:t>
            </a:r>
            <a:br>
              <a:rPr lang="en-US" altLang="ko-KR" sz="2000" dirty="0"/>
            </a:br>
            <a:r>
              <a:rPr lang="ko-KR" altLang="en-US" sz="2000" dirty="0"/>
              <a:t>헬스 </a:t>
            </a:r>
            <a:r>
              <a:rPr lang="en-US" altLang="ko-KR" sz="2000" dirty="0"/>
              <a:t>: 3</a:t>
            </a:r>
            <a:r>
              <a:rPr lang="ko-KR" altLang="en-US" sz="2000" dirty="0"/>
              <a:t>대 </a:t>
            </a:r>
            <a:r>
              <a:rPr lang="en-US" altLang="ko-KR" sz="2000" dirty="0"/>
              <a:t>150</a:t>
            </a:r>
            <a:br>
              <a:rPr lang="en-US" altLang="ko-KR" sz="2000" dirty="0"/>
            </a:br>
            <a:r>
              <a:rPr lang="ko-KR" altLang="en-US" sz="2000" dirty="0"/>
              <a:t>타입 </a:t>
            </a:r>
            <a:r>
              <a:rPr lang="en-US" altLang="ko-KR" sz="2000" dirty="0"/>
              <a:t>: </a:t>
            </a:r>
            <a:r>
              <a:rPr lang="ko-KR" altLang="en-US" sz="2000" dirty="0"/>
              <a:t>원거리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다음 세대에게 좋은 세상을 물려주기 위해 </a:t>
            </a:r>
            <a:r>
              <a:rPr lang="ko-KR" altLang="en-US" sz="2000" dirty="0" err="1"/>
              <a:t>주접떠는</a:t>
            </a:r>
            <a:br>
              <a:rPr lang="en-US" altLang="ko-KR" sz="2000" dirty="0"/>
            </a:br>
            <a:r>
              <a:rPr lang="ko-KR" altLang="en-US" sz="2000" dirty="0"/>
              <a:t>아재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//</a:t>
            </a:r>
            <a:r>
              <a:rPr lang="ko-KR" altLang="en-US" sz="2000" dirty="0"/>
              <a:t>사진 교체 필요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76344DD-9A7E-4DFE-83FD-D82A8615E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48" y="1700995"/>
            <a:ext cx="3164639" cy="40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이름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김효림</a:t>
            </a:r>
            <a:br>
              <a:rPr lang="en-US" altLang="ko-KR" sz="2000" dirty="0"/>
            </a:br>
            <a:r>
              <a:rPr lang="ko-KR" altLang="en-US" sz="2000" dirty="0"/>
              <a:t>나이 </a:t>
            </a:r>
            <a:r>
              <a:rPr lang="en-US" altLang="ko-KR" sz="2000" dirty="0"/>
              <a:t>: 24</a:t>
            </a:r>
            <a:br>
              <a:rPr lang="en-US" altLang="ko-KR" sz="2000" dirty="0"/>
            </a:br>
            <a:r>
              <a:rPr lang="ko-KR" altLang="en-US" sz="2000" dirty="0"/>
              <a:t>헬스 </a:t>
            </a:r>
            <a:r>
              <a:rPr lang="en-US" altLang="ko-KR" sz="2000" dirty="0"/>
              <a:t>: 3</a:t>
            </a:r>
            <a:r>
              <a:rPr lang="ko-KR" altLang="en-US" sz="2000" dirty="0"/>
              <a:t>대 </a:t>
            </a:r>
            <a:r>
              <a:rPr lang="en-US" altLang="ko-KR" sz="2000" dirty="0"/>
              <a:t>600</a:t>
            </a:r>
            <a:br>
              <a:rPr lang="en-US" altLang="ko-KR" sz="2000" dirty="0"/>
            </a:br>
            <a:r>
              <a:rPr lang="ko-KR" altLang="en-US" sz="2000" dirty="0"/>
              <a:t>타입 </a:t>
            </a:r>
            <a:r>
              <a:rPr lang="en-US" altLang="ko-KR" sz="2000" dirty="0"/>
              <a:t>: </a:t>
            </a:r>
            <a:r>
              <a:rPr lang="ko-KR" altLang="en-US" sz="2000" dirty="0"/>
              <a:t>쓰레기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시위대 죽이기 전문 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744</Words>
  <Application>Microsoft Office PowerPoint</Application>
  <PresentationFormat>와이드스크린</PresentationFormat>
  <Paragraphs>221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이름 : NIKE 나이 : 18 헬스 : 3대 500 타입 : 근접  부조리한 세상에 맞서기 위해 물불 가리지 않는 성격</vt:lpstr>
      <vt:lpstr>이름 : MUSINSA 나이 : 40 헬스 : 3대 150 타입 : 원거리  다음 세대에게 좋은 세상을 물려주기 위해 주접떠는 아재  //사진 교체 필요</vt:lpstr>
      <vt:lpstr>이름 : 김효림 나이 : 24 헬스 : 3대 600 타입 : 쓰레기  시위대 죽이기 전문 </vt:lpstr>
      <vt:lpstr>PowerPoint 프레젠테이션</vt:lpstr>
      <vt:lpstr>PowerPoint 프레젠테이션</vt:lpstr>
      <vt:lpstr>심플한 디자인의 UI를 사용하여 UI를 구성한다.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emtm95</cp:lastModifiedBy>
  <cp:revision>14</cp:revision>
  <dcterms:created xsi:type="dcterms:W3CDTF">2020-11-23T02:45:40Z</dcterms:created>
  <dcterms:modified xsi:type="dcterms:W3CDTF">2020-11-27T18:16:24Z</dcterms:modified>
</cp:coreProperties>
</file>